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67" r:id="rId14"/>
    <p:sldId id="25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D78"/>
    <a:srgbClr val="275DEC"/>
    <a:srgbClr val="F8F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2B2E1-A84B-411C-B9EF-5C564C0EDD67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0A62-852C-4A83-89CE-18C44C393A1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0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5B4DA-95B4-4494-85EE-61E2DD823704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30871-882C-4C8B-99FE-3FED955AC30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3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3AA32-38A3-4A8A-B262-C3613F4436B6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91047-0E4D-442A-B082-F9290B9E137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69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63651-ABF3-410A-916E-8874D9F6CFBE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E6563-18F3-477F-B652-1F7314BE02D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94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C6DC8-73D5-4BA3-AD68-920036D955C6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3BC9B-FE71-4B2A-B0CB-AF3D784F9ED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76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D6916-0681-4D0F-8090-951B216524A0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8E368-18AB-41EF-B9D7-1A59B7BAED5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1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A563C-7DFF-4BB0-8E00-6A0904B08B6D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1347F-1873-469B-8437-C2735361A3C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03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C1786-F7BC-4885-8F16-AC70D8189814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2AD34-8EC8-4DEB-B334-E1DEE009933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0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20930-6E5E-44E0-8115-03EE40A73CB2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0A059-EA23-41BE-8F85-C2D67E50209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69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73A7B-7AE7-45F5-AEC9-8BF1C2FE39FC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280F4-6EFE-4A84-AA07-3354D629961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6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328AE-A015-435B-A283-CF8D4BFB3B8B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747AD-F8A4-4E4D-8644-DB95D3321F3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9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B364A6-A225-4C6D-AC71-E5490D53132A}" type="datetimeFigureOut">
              <a:rPr lang="ko-KR" altLang="en-US" smtClean="0"/>
              <a:pPr>
                <a:defRPr/>
              </a:pPr>
              <a:t>2023-10-19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D005CF-FE3D-4802-B60A-B3C1BBEEC3A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93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096B8F-89D5-48D0-9A03-0AC517040DF1}"/>
              </a:ext>
            </a:extLst>
          </p:cNvPr>
          <p:cNvSpPr/>
          <p:nvPr/>
        </p:nvSpPr>
        <p:spPr>
          <a:xfrm>
            <a:off x="0" y="3673476"/>
            <a:ext cx="12192000" cy="12874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72A701B-9DAC-4F03-85AE-165A9F1CB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288" y="3811589"/>
            <a:ext cx="7772400" cy="1011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b="1">
                <a:solidFill>
                  <a:srgbClr val="275D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</a:t>
            </a:r>
            <a:r>
              <a:rPr lang="ko-KR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글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</a:t>
            </a:r>
            <a:r>
              <a:rPr lang="ko-KR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</a:t>
            </a:r>
            <a:r>
              <a:rPr lang="ko-KR" alt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</a:t>
            </a:r>
            <a:r>
              <a:rPr lang="ko-KR" altLang="en-US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들</a:t>
            </a:r>
            <a:r>
              <a:rPr lang="ko-KR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</a:t>
            </a:r>
          </a:p>
        </p:txBody>
      </p:sp>
      <p:sp>
        <p:nvSpPr>
          <p:cNvPr id="2052" name="부제목 2">
            <a:extLst>
              <a:ext uri="{FF2B5EF4-FFF2-40B4-BE49-F238E27FC236}">
                <a16:creationId xmlns:a16="http://schemas.microsoft.com/office/drawing/2014/main" id="{E92052AD-AA68-4136-B17C-952F3DA3FF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000" y="5278438"/>
            <a:ext cx="6858000" cy="811212"/>
          </a:xfrm>
        </p:spPr>
        <p:txBody>
          <a:bodyPr/>
          <a:lstStyle/>
          <a:p>
            <a:pPr eaLnBrk="1" hangingPunct="1"/>
            <a:r>
              <a:rPr lang="ko-KR" altLang="en-US"/>
              <a:t>마케팅 조사</a:t>
            </a:r>
          </a:p>
        </p:txBody>
      </p:sp>
      <p:pic>
        <p:nvPicPr>
          <p:cNvPr id="2050" name="Picture 2" descr="ê´ë ¨ ì´ë¯¸ì§">
            <a:extLst>
              <a:ext uri="{FF2B5EF4-FFF2-40B4-BE49-F238E27FC236}">
                <a16:creationId xmlns:a16="http://schemas.microsoft.com/office/drawing/2014/main" id="{4DD4D0C2-0833-4358-9AF0-A972A5553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5" b="15776"/>
          <a:stretch/>
        </p:blipFill>
        <p:spPr bwMode="auto">
          <a:xfrm>
            <a:off x="3842897" y="236048"/>
            <a:ext cx="4506206" cy="235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68C2ACFC-0285-4589-9D64-0C4B9B9D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136650"/>
            <a:ext cx="74120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제목 1">
            <a:extLst>
              <a:ext uri="{FF2B5EF4-FFF2-40B4-BE49-F238E27FC236}">
                <a16:creationId xmlns:a16="http://schemas.microsoft.com/office/drawing/2014/main" id="{F6635C42-3D57-407A-A8A1-7AE2E0F30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6"/>
            <a:ext cx="7048500" cy="657225"/>
          </a:xfrm>
        </p:spPr>
        <p:txBody>
          <a:bodyPr/>
          <a:lstStyle/>
          <a:p>
            <a:pPr eaLnBrk="1" hangingPunct="1"/>
            <a:r>
              <a:rPr lang="en-US" altLang="ko-KR" sz="3600"/>
              <a:t>9. </a:t>
            </a:r>
            <a:r>
              <a:rPr lang="ko-KR" altLang="en-US" sz="3600"/>
              <a:t>작성완료 </a:t>
            </a:r>
            <a:r>
              <a:rPr lang="en-US" altLang="ko-KR" sz="3600"/>
              <a:t>-</a:t>
            </a:r>
            <a:r>
              <a:rPr lang="ko-KR" altLang="en-US" sz="3600"/>
              <a:t>자동저장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 rot="1603979">
            <a:off x="6008689" y="1876426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저장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8705851" y="1552576"/>
            <a:ext cx="989013" cy="722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링크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F422F9-EFA0-4704-AF04-B81D0183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301359" cy="858279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10. </a:t>
            </a:r>
            <a:r>
              <a:rPr lang="ko-KR" altLang="en-US" sz="3200" dirty="0"/>
              <a:t>고급</a:t>
            </a:r>
            <a:r>
              <a:rPr lang="en-US" altLang="ko-KR" sz="3200" dirty="0"/>
              <a:t>: </a:t>
            </a:r>
            <a:r>
              <a:rPr lang="ko-KR" altLang="en-US" sz="3200" dirty="0"/>
              <a:t>섹션나누기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A8DE9-07B1-466E-B158-E8957DFD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15" y="1444253"/>
            <a:ext cx="1544469" cy="26295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F492E48-2E72-44B8-9465-878B858D0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578" y="1835237"/>
            <a:ext cx="3505200" cy="24193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10739CE-3388-4039-9409-4CBBE1AD4C6A}"/>
              </a:ext>
            </a:extLst>
          </p:cNvPr>
          <p:cNvSpPr/>
          <p:nvPr/>
        </p:nvSpPr>
        <p:spPr>
          <a:xfrm>
            <a:off x="8393561" y="1135117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자격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7203BFE-59CB-4546-BB6C-B3F77C8E030C}"/>
              </a:ext>
            </a:extLst>
          </p:cNvPr>
          <p:cNvSpPr/>
          <p:nvPr/>
        </p:nvSpPr>
        <p:spPr>
          <a:xfrm>
            <a:off x="8393561" y="2312494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AAE9BF5-52C2-4BF4-A043-B2C553D6BBD7}"/>
              </a:ext>
            </a:extLst>
          </p:cNvPr>
          <p:cNvSpPr/>
          <p:nvPr/>
        </p:nvSpPr>
        <p:spPr>
          <a:xfrm>
            <a:off x="8393561" y="3489871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경험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43BC54A-9B33-4AA3-BC5C-FFD08BC239F5}"/>
              </a:ext>
            </a:extLst>
          </p:cNvPr>
          <p:cNvSpPr/>
          <p:nvPr/>
        </p:nvSpPr>
        <p:spPr>
          <a:xfrm>
            <a:off x="8393561" y="4667248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마침</a:t>
            </a:r>
          </a:p>
        </p:txBody>
      </p:sp>
      <p:sp>
        <p:nvSpPr>
          <p:cNvPr id="10" name="화살표: 오른쪽으로 구부러짐 9">
            <a:extLst>
              <a:ext uri="{FF2B5EF4-FFF2-40B4-BE49-F238E27FC236}">
                <a16:creationId xmlns:a16="http://schemas.microsoft.com/office/drawing/2014/main" id="{A6B21C73-F578-43F8-894E-5135D42D7EFC}"/>
              </a:ext>
            </a:extLst>
          </p:cNvPr>
          <p:cNvSpPr/>
          <p:nvPr/>
        </p:nvSpPr>
        <p:spPr>
          <a:xfrm>
            <a:off x="7518312" y="1627001"/>
            <a:ext cx="736513" cy="35503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7F02FB5D-AF36-4F18-89FB-B99AF4FA44EA}"/>
              </a:ext>
            </a:extLst>
          </p:cNvPr>
          <p:cNvSpPr/>
          <p:nvPr/>
        </p:nvSpPr>
        <p:spPr>
          <a:xfrm>
            <a:off x="9041787" y="2040375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B326FAF4-B622-45B5-A824-F1B49970CD50}"/>
              </a:ext>
            </a:extLst>
          </p:cNvPr>
          <p:cNvSpPr/>
          <p:nvPr/>
        </p:nvSpPr>
        <p:spPr>
          <a:xfrm>
            <a:off x="9041787" y="3244609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DC195F2C-4B29-4381-833F-0E8ACFBC6A0E}"/>
              </a:ext>
            </a:extLst>
          </p:cNvPr>
          <p:cNvSpPr/>
          <p:nvPr/>
        </p:nvSpPr>
        <p:spPr>
          <a:xfrm>
            <a:off x="9098543" y="4406111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왼쪽으로 구부러짐 13">
            <a:extLst>
              <a:ext uri="{FF2B5EF4-FFF2-40B4-BE49-F238E27FC236}">
                <a16:creationId xmlns:a16="http://schemas.microsoft.com/office/drawing/2014/main" id="{6A51E901-C7E1-4770-A280-C4D9A8967002}"/>
              </a:ext>
            </a:extLst>
          </p:cNvPr>
          <p:cNvSpPr/>
          <p:nvPr/>
        </p:nvSpPr>
        <p:spPr>
          <a:xfrm>
            <a:off x="10134074" y="2741633"/>
            <a:ext cx="635613" cy="2360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3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FA4C23F-AC36-4D80-AB29-63F94233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14" y="222195"/>
            <a:ext cx="8277026" cy="53557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D80B3-EA5A-4C11-A9FF-7AA80E53B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133" y="2900056"/>
            <a:ext cx="3657967" cy="246165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3A2C07B-A04E-4E6B-83B2-DDB5BE7F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038" y="4877162"/>
            <a:ext cx="2682116" cy="164410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364606A8-8B01-44AD-86AA-EA4946ADF598}"/>
              </a:ext>
            </a:extLst>
          </p:cNvPr>
          <p:cNvSpPr/>
          <p:nvPr/>
        </p:nvSpPr>
        <p:spPr>
          <a:xfrm>
            <a:off x="10507269" y="4791808"/>
            <a:ext cx="430823" cy="4308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8F54812-51A0-498E-A1D9-2A8D0EB87F8A}"/>
              </a:ext>
            </a:extLst>
          </p:cNvPr>
          <p:cNvSpPr/>
          <p:nvPr/>
        </p:nvSpPr>
        <p:spPr>
          <a:xfrm>
            <a:off x="9531395" y="3746950"/>
            <a:ext cx="430823" cy="4308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38C40AB-1C1D-42B1-81B7-5DF2956C089F}"/>
              </a:ext>
            </a:extLst>
          </p:cNvPr>
          <p:cNvSpPr/>
          <p:nvPr/>
        </p:nvSpPr>
        <p:spPr>
          <a:xfrm>
            <a:off x="6098931" y="3039208"/>
            <a:ext cx="430823" cy="4308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1877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292920-CB7C-4E9A-98CC-A4818B9A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09" y="586596"/>
            <a:ext cx="8791285" cy="6012611"/>
          </a:xfrm>
          <a:prstGeom prst="rect">
            <a:avLst/>
          </a:prstGeom>
        </p:spPr>
      </p:pic>
      <p:sp>
        <p:nvSpPr>
          <p:cNvPr id="12291" name="제목 1">
            <a:extLst>
              <a:ext uri="{FF2B5EF4-FFF2-40B4-BE49-F238E27FC236}">
                <a16:creationId xmlns:a16="http://schemas.microsoft.com/office/drawing/2014/main" id="{8F620926-48D0-4A64-94EB-980E6F95C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199" y="381000"/>
            <a:ext cx="1940078" cy="153244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11. </a:t>
            </a:r>
            <a:r>
              <a:rPr lang="ko-KR" altLang="en-US" sz="3600" dirty="0"/>
              <a:t>설문주소저장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 rot="19798779">
            <a:off x="6396882" y="1849387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링크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369293" y="3742030"/>
            <a:ext cx="989012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주소복사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>
            <a:extLst>
              <a:ext uri="{FF2B5EF4-FFF2-40B4-BE49-F238E27FC236}">
                <a16:creationId xmlns:a16="http://schemas.microsoft.com/office/drawing/2014/main" id="{E747FDBB-12ED-4555-995C-55CA1C9E7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017" y="491249"/>
            <a:ext cx="2658986" cy="13753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12. </a:t>
            </a:r>
            <a:r>
              <a:rPr lang="ko-KR" altLang="en-US" sz="3600" dirty="0"/>
              <a:t>설문전송 </a:t>
            </a:r>
            <a:r>
              <a:rPr lang="en-US" altLang="ko-KR" sz="3600" dirty="0"/>
              <a:t>–</a:t>
            </a:r>
            <a:r>
              <a:rPr lang="ko-KR" altLang="en-US" sz="2800" dirty="0"/>
              <a:t>메일</a:t>
            </a:r>
            <a:r>
              <a:rPr lang="en-US" altLang="ko-KR" sz="2800" dirty="0"/>
              <a:t>, </a:t>
            </a:r>
            <a:r>
              <a:rPr lang="ko-KR" altLang="en-US" sz="2800" dirty="0"/>
              <a:t>메신저 등</a:t>
            </a:r>
            <a:endParaRPr lang="ko-KR" altLang="en-US" sz="3600" dirty="0"/>
          </a:p>
        </p:txBody>
      </p:sp>
      <p:pic>
        <p:nvPicPr>
          <p:cNvPr id="13315" name="그림 4">
            <a:extLst>
              <a:ext uri="{FF2B5EF4-FFF2-40B4-BE49-F238E27FC236}">
                <a16:creationId xmlns:a16="http://schemas.microsoft.com/office/drawing/2014/main" id="{6769411A-36E6-43FD-8258-8B9F30F4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9" y="557827"/>
            <a:ext cx="3344204" cy="573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439CD081-4037-432A-AC05-16D8001E9287}"/>
              </a:ext>
            </a:extLst>
          </p:cNvPr>
          <p:cNvSpPr/>
          <p:nvPr/>
        </p:nvSpPr>
        <p:spPr>
          <a:xfrm>
            <a:off x="7107381" y="4630726"/>
            <a:ext cx="1381125" cy="8778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주소보내기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CA9CD-5B53-4DD0-BE16-6792C2CB0581}"/>
              </a:ext>
            </a:extLst>
          </p:cNvPr>
          <p:cNvSpPr txBox="1"/>
          <p:nvPr/>
        </p:nvSpPr>
        <p:spPr>
          <a:xfrm>
            <a:off x="7958433" y="3984395"/>
            <a:ext cx="197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Target</a:t>
            </a:r>
            <a:r>
              <a:rPr lang="ko-KR" altLang="en-US" dirty="0">
                <a:solidFill>
                  <a:srgbClr val="FF0000"/>
                </a:solidFill>
              </a:rPr>
              <a:t>이 누구인지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 먼저 생각하세요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EFC3E-84BD-4BD8-9CC5-42D08F5672CB}"/>
              </a:ext>
            </a:extLst>
          </p:cNvPr>
          <p:cNvSpPr txBox="1"/>
          <p:nvPr/>
        </p:nvSpPr>
        <p:spPr>
          <a:xfrm>
            <a:off x="4321834" y="5323948"/>
            <a:ext cx="13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응답하라 친구야</a:t>
            </a:r>
            <a:r>
              <a:rPr lang="en-US" altLang="ko-KR" sz="1200" dirty="0"/>
              <a:t>~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>
            <a:extLst>
              <a:ext uri="{FF2B5EF4-FFF2-40B4-BE49-F238E27FC236}">
                <a16:creationId xmlns:a16="http://schemas.microsoft.com/office/drawing/2014/main" id="{E83F6D91-2AF0-4011-980B-6306F0FE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20" y="531253"/>
            <a:ext cx="8335457" cy="600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제목 1">
            <a:extLst>
              <a:ext uri="{FF2B5EF4-FFF2-40B4-BE49-F238E27FC236}">
                <a16:creationId xmlns:a16="http://schemas.microsoft.com/office/drawing/2014/main" id="{1BDD4466-B58A-4FD3-AD90-23711EF7B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323" y="381000"/>
            <a:ext cx="2450881" cy="161176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13. </a:t>
            </a:r>
            <a:r>
              <a:rPr lang="ko-KR" altLang="en-US" sz="3600" dirty="0"/>
              <a:t>설문응답 </a:t>
            </a:r>
            <a:r>
              <a:rPr lang="en-US" altLang="ko-KR" sz="3600" dirty="0"/>
              <a:t>(</a:t>
            </a:r>
            <a:r>
              <a:rPr lang="ko-KR" altLang="en-US" sz="3600" dirty="0"/>
              <a:t>응답자 관점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4">
            <a:extLst>
              <a:ext uri="{FF2B5EF4-FFF2-40B4-BE49-F238E27FC236}">
                <a16:creationId xmlns:a16="http://schemas.microsoft.com/office/drawing/2014/main" id="{3FF374C7-25D4-4DBB-9168-B88B445A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08" y="474499"/>
            <a:ext cx="8288339" cy="59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제목 1">
            <a:extLst>
              <a:ext uri="{FF2B5EF4-FFF2-40B4-BE49-F238E27FC236}">
                <a16:creationId xmlns:a16="http://schemas.microsoft.com/office/drawing/2014/main" id="{2052C4E0-CC32-4E46-AB07-C314CFBCC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037" y="381000"/>
            <a:ext cx="2513942" cy="173157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14. </a:t>
            </a:r>
            <a:r>
              <a:rPr lang="ko-KR" altLang="en-US" sz="3600" dirty="0"/>
              <a:t>설문응답제출 </a:t>
            </a:r>
            <a:r>
              <a:rPr lang="en-US" altLang="ko-KR" sz="3600" dirty="0"/>
              <a:t>(</a:t>
            </a:r>
            <a:r>
              <a:rPr lang="ko-KR" altLang="en-US" sz="3600" dirty="0"/>
              <a:t>응답자 관점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>
            <a:off x="5854536" y="5266395"/>
            <a:ext cx="1244600" cy="7223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작성후 제출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2">
            <a:extLst>
              <a:ext uri="{FF2B5EF4-FFF2-40B4-BE49-F238E27FC236}">
                <a16:creationId xmlns:a16="http://schemas.microsoft.com/office/drawing/2014/main" id="{5A0F17F7-C1F2-47A3-9EC7-D56729DF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36" y="468191"/>
            <a:ext cx="8329282" cy="59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제목 1">
            <a:extLst>
              <a:ext uri="{FF2B5EF4-FFF2-40B4-BE49-F238E27FC236}">
                <a16:creationId xmlns:a16="http://schemas.microsoft.com/office/drawing/2014/main" id="{42D316F7-DC37-4CA3-849F-C9B9BB7CA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361" y="381000"/>
            <a:ext cx="2223858" cy="116402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15. </a:t>
            </a:r>
            <a:r>
              <a:rPr lang="ko-KR" altLang="en-US" sz="3600" dirty="0"/>
              <a:t>설문응답확인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>
            <a:off x="7454692" y="3216451"/>
            <a:ext cx="2520950" cy="16017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설문지 클릭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4">
            <a:extLst>
              <a:ext uri="{FF2B5EF4-FFF2-40B4-BE49-F238E27FC236}">
                <a16:creationId xmlns:a16="http://schemas.microsoft.com/office/drawing/2014/main" id="{4F42CA75-4DDB-45DA-AC8C-95406292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59" y="543866"/>
            <a:ext cx="8393626" cy="60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제목 1">
            <a:extLst>
              <a:ext uri="{FF2B5EF4-FFF2-40B4-BE49-F238E27FC236}">
                <a16:creationId xmlns:a16="http://schemas.microsoft.com/office/drawing/2014/main" id="{44DDBA13-ADD4-4D21-966E-F1781838C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586" y="381000"/>
            <a:ext cx="2450881" cy="132167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16. </a:t>
            </a:r>
            <a:r>
              <a:rPr lang="ko-KR" altLang="en-US" sz="3600" dirty="0"/>
              <a:t>설문응답결과확인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672630" y="2414260"/>
            <a:ext cx="180657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응답자 확인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2">
            <a:extLst>
              <a:ext uri="{FF2B5EF4-FFF2-40B4-BE49-F238E27FC236}">
                <a16:creationId xmlns:a16="http://schemas.microsoft.com/office/drawing/2014/main" id="{30D3D3B2-1BAB-4F92-B947-E66AD15A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92" y="624951"/>
            <a:ext cx="8078251" cy="581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제목 1">
            <a:extLst>
              <a:ext uri="{FF2B5EF4-FFF2-40B4-BE49-F238E27FC236}">
                <a16:creationId xmlns:a16="http://schemas.microsoft.com/office/drawing/2014/main" id="{C27A524F-E76A-4EE6-BF79-967C6B981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505" y="314676"/>
            <a:ext cx="2457187" cy="152043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17. </a:t>
            </a:r>
            <a:r>
              <a:rPr lang="ko-KR" altLang="en-US" sz="3600" dirty="0"/>
              <a:t>설문응답결과요약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492244" y="1955836"/>
            <a:ext cx="1255712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응답요약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>
            <a:extLst>
              <a:ext uri="{FF2B5EF4-FFF2-40B4-BE49-F238E27FC236}">
                <a16:creationId xmlns:a16="http://schemas.microsoft.com/office/drawing/2014/main" id="{4B7EB658-0C91-4777-AE13-9D39745D9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5" y="415576"/>
            <a:ext cx="2830403" cy="162176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1. </a:t>
            </a:r>
            <a:r>
              <a:rPr lang="ko-KR" altLang="en-US" sz="2700" dirty="0"/>
              <a:t>구글 드라이브 사용 </a:t>
            </a:r>
            <a:br>
              <a:rPr lang="en-US" altLang="ko-KR" sz="2700" dirty="0"/>
            </a:br>
            <a:r>
              <a:rPr lang="en-US" altLang="ko-KR" sz="2700" dirty="0"/>
              <a:t>-</a:t>
            </a:r>
            <a:r>
              <a:rPr lang="ko-KR" altLang="en-US" sz="2700" dirty="0" err="1"/>
              <a:t>로그인필요</a:t>
            </a:r>
            <a:endParaRPr lang="ko-KR" altLang="en-US" sz="3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C5BE4CC-34D2-4D5B-BE8B-DD3F4116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296" y="415576"/>
            <a:ext cx="8144665" cy="58745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4">
            <a:extLst>
              <a:ext uri="{FF2B5EF4-FFF2-40B4-BE49-F238E27FC236}">
                <a16:creationId xmlns:a16="http://schemas.microsoft.com/office/drawing/2014/main" id="{890626CA-03EE-430C-A5CD-246D041C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14" y="473439"/>
            <a:ext cx="8349520" cy="601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제목 1">
            <a:extLst>
              <a:ext uri="{FF2B5EF4-FFF2-40B4-BE49-F238E27FC236}">
                <a16:creationId xmlns:a16="http://schemas.microsoft.com/office/drawing/2014/main" id="{6675706D-4F99-46FC-9E92-6895965FA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605" y="264226"/>
            <a:ext cx="2709435" cy="173484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18. </a:t>
            </a:r>
            <a:r>
              <a:rPr lang="ko-KR" altLang="en-US" sz="3600" dirty="0"/>
              <a:t>설문응답결과 다운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980845" y="2254219"/>
            <a:ext cx="138112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스프레드시트만들기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2">
            <a:extLst>
              <a:ext uri="{FF2B5EF4-FFF2-40B4-BE49-F238E27FC236}">
                <a16:creationId xmlns:a16="http://schemas.microsoft.com/office/drawing/2014/main" id="{BA3BB186-D287-48E5-8B96-0F5EDBDF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44" y="619542"/>
            <a:ext cx="8181121" cy="58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제목 1">
            <a:extLst>
              <a:ext uri="{FF2B5EF4-FFF2-40B4-BE49-F238E27FC236}">
                <a16:creationId xmlns:a16="http://schemas.microsoft.com/office/drawing/2014/main" id="{D4CBA357-C447-49A6-8378-A7314C039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835" y="427257"/>
            <a:ext cx="2614842" cy="143307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19. </a:t>
            </a:r>
            <a:r>
              <a:rPr lang="ko-KR" altLang="en-US" sz="3600" dirty="0"/>
              <a:t>설문응답결과 확인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B5957-AF04-4476-AE1A-D06517D7A783}"/>
              </a:ext>
            </a:extLst>
          </p:cNvPr>
          <p:cNvSpPr/>
          <p:nvPr/>
        </p:nvSpPr>
        <p:spPr>
          <a:xfrm rot="1534873">
            <a:off x="3673421" y="1421387"/>
            <a:ext cx="138112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엑셀파일로 저장가능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3015BD8F-CBEC-4AE4-B08B-9ADE7650A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sp>
        <p:nvSpPr>
          <p:cNvPr id="21507" name="내용 개체 틀 2">
            <a:extLst>
              <a:ext uri="{FF2B5EF4-FFF2-40B4-BE49-F238E27FC236}">
                <a16:creationId xmlns:a16="http://schemas.microsoft.com/office/drawing/2014/main" id="{436021E7-1C2E-443E-B912-3F9AB5979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21508" name="Picture 2" descr="endì ëí ì´ë¯¸ì§ ê²ìê²°ê³¼">
            <a:extLst>
              <a:ext uri="{FF2B5EF4-FFF2-40B4-BE49-F238E27FC236}">
                <a16:creationId xmlns:a16="http://schemas.microsoft.com/office/drawing/2014/main" id="{47AAB6AA-63C1-47D1-B475-873CE2987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>
            <a:extLst>
              <a:ext uri="{FF2B5EF4-FFF2-40B4-BE49-F238E27FC236}">
                <a16:creationId xmlns:a16="http://schemas.microsoft.com/office/drawing/2014/main" id="{E7517AEB-41D2-475A-A721-7F81E6E63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810" y="365124"/>
            <a:ext cx="2703555" cy="19122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2800" dirty="0"/>
              <a:t>2. </a:t>
            </a:r>
            <a:r>
              <a:rPr lang="ko-KR" altLang="en-US" sz="2800" dirty="0"/>
              <a:t>내 드라이브</a:t>
            </a:r>
            <a:r>
              <a:rPr lang="en-US" altLang="ko-KR" sz="2800" dirty="0"/>
              <a:t>- </a:t>
            </a:r>
            <a:br>
              <a:rPr lang="en-US" altLang="ko-KR" sz="2800" dirty="0"/>
            </a:br>
            <a:r>
              <a:rPr lang="ko-KR" altLang="en-US" sz="2800" dirty="0"/>
              <a:t>구글설문지 선택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051AF4-0727-4AC5-8D12-D087A0861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12" y="307276"/>
            <a:ext cx="8656060" cy="6243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2D02EE-804E-459D-8D11-8A3FBE9F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19" y="210941"/>
            <a:ext cx="8923181" cy="6436117"/>
          </a:xfrm>
          <a:prstGeom prst="rect">
            <a:avLst/>
          </a:prstGeom>
        </p:spPr>
      </p:pic>
      <p:sp>
        <p:nvSpPr>
          <p:cNvPr id="5123" name="제목 1">
            <a:extLst>
              <a:ext uri="{FF2B5EF4-FFF2-40B4-BE49-F238E27FC236}">
                <a16:creationId xmlns:a16="http://schemas.microsoft.com/office/drawing/2014/main" id="{795155F3-39CA-4B6A-B69D-F9D49AFB6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300" y="421883"/>
            <a:ext cx="2085121" cy="126818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3. </a:t>
            </a:r>
            <a:r>
              <a:rPr lang="ko-KR" altLang="en-US" sz="3600" dirty="0"/>
              <a:t>설문지 작성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837EC538-4AE4-4AEF-B3AA-14AA497EF103}"/>
              </a:ext>
            </a:extLst>
          </p:cNvPr>
          <p:cNvSpPr/>
          <p:nvPr/>
        </p:nvSpPr>
        <p:spPr>
          <a:xfrm>
            <a:off x="10529399" y="3310759"/>
            <a:ext cx="1217098" cy="249725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3">
            <a:extLst>
              <a:ext uri="{FF2B5EF4-FFF2-40B4-BE49-F238E27FC236}">
                <a16:creationId xmlns:a16="http://schemas.microsoft.com/office/drawing/2014/main" id="{55CD6A83-6D24-4C6A-BCC8-7E52C380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40" y="447512"/>
            <a:ext cx="8700331" cy="62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제목 1">
            <a:extLst>
              <a:ext uri="{FF2B5EF4-FFF2-40B4-BE49-F238E27FC236}">
                <a16:creationId xmlns:a16="http://schemas.microsoft.com/office/drawing/2014/main" id="{112280C3-D295-4C34-A371-180A79EE0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893" y="380999"/>
            <a:ext cx="2121907" cy="19586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 dirty="0"/>
              <a:t>4. </a:t>
            </a:r>
            <a:r>
              <a:rPr lang="ko-KR" altLang="en-US" sz="3600" dirty="0"/>
              <a:t>제목 작성 및 질문작성</a:t>
            </a:r>
            <a:br>
              <a:rPr lang="en-US" altLang="ko-KR" sz="3600" dirty="0"/>
            </a:br>
            <a:r>
              <a:rPr lang="en-US" altLang="ko-KR" sz="3600" dirty="0"/>
              <a:t>-</a:t>
            </a:r>
            <a:r>
              <a:rPr lang="ko-KR" altLang="en-US" sz="2400" dirty="0"/>
              <a:t>단일응답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10414866" y="3648514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질문추가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806722" y="5622356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FD987DE3-C4BB-4A14-86D4-D3912182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19" y="447513"/>
            <a:ext cx="8419232" cy="6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제목 1">
            <a:extLst>
              <a:ext uri="{FF2B5EF4-FFF2-40B4-BE49-F238E27FC236}">
                <a16:creationId xmlns:a16="http://schemas.microsoft.com/office/drawing/2014/main" id="{0A255DD6-AFDD-4FF6-9544-030D77F82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587" y="380999"/>
            <a:ext cx="2356287" cy="165590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5. </a:t>
            </a:r>
            <a:r>
              <a:rPr lang="ko-KR" altLang="en-US" sz="3600" dirty="0"/>
              <a:t>질문작성 </a:t>
            </a:r>
            <a:r>
              <a:rPr lang="en-US" altLang="ko-KR" sz="2800" dirty="0"/>
              <a:t>–</a:t>
            </a:r>
            <a:r>
              <a:rPr lang="ko-KR" altLang="en-US" sz="2800" dirty="0"/>
              <a:t>다중응답</a:t>
            </a:r>
            <a:r>
              <a:rPr lang="en-US" altLang="ko-KR" sz="2800" dirty="0"/>
              <a:t>(</a:t>
            </a:r>
            <a:r>
              <a:rPr lang="ko-KR" altLang="en-US" sz="2800" dirty="0"/>
              <a:t>체크박스</a:t>
            </a:r>
            <a:r>
              <a:rPr lang="en-US" altLang="ko-KR" sz="28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9940346" y="2036905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다중선택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10109420" y="5363801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제목 1">
            <a:extLst>
              <a:ext uri="{FF2B5EF4-FFF2-40B4-BE49-F238E27FC236}">
                <a16:creationId xmlns:a16="http://schemas.microsoft.com/office/drawing/2014/main" id="{35CC5B28-2C95-4EE2-A867-E45B7FA7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668" y="380999"/>
            <a:ext cx="2495024" cy="116644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200" dirty="0"/>
              <a:t>6. </a:t>
            </a:r>
            <a:r>
              <a:rPr lang="ko-KR" altLang="en-US" sz="3200" dirty="0"/>
              <a:t>질문작성 </a:t>
            </a:r>
            <a:r>
              <a:rPr lang="en-US" altLang="ko-KR" sz="2400" dirty="0"/>
              <a:t>–</a:t>
            </a:r>
            <a:r>
              <a:rPr lang="ko-KR" altLang="en-US" sz="2400" dirty="0"/>
              <a:t>선형배율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22144-E461-4A93-9E2C-F5A03C2BBBFF}"/>
              </a:ext>
            </a:extLst>
          </p:cNvPr>
          <p:cNvSpPr txBox="1"/>
          <p:nvPr/>
        </p:nvSpPr>
        <p:spPr>
          <a:xfrm>
            <a:off x="652273" y="6046798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err="1"/>
              <a:t>객관식그리드도</a:t>
            </a:r>
            <a:r>
              <a:rPr lang="ko-KR" altLang="en-US" sz="1600" dirty="0"/>
              <a:t> 가능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DD2A8E-5D2E-40E7-9B47-5E71B74D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9" y="1905849"/>
            <a:ext cx="1389825" cy="40121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3F278637-7627-463A-876E-0C67478BF536}"/>
              </a:ext>
            </a:extLst>
          </p:cNvPr>
          <p:cNvGrpSpPr/>
          <p:nvPr/>
        </p:nvGrpSpPr>
        <p:grpSpPr>
          <a:xfrm>
            <a:off x="3018406" y="381001"/>
            <a:ext cx="8452583" cy="6090831"/>
            <a:chOff x="3018406" y="381001"/>
            <a:chExt cx="8452583" cy="6090831"/>
          </a:xfrm>
        </p:grpSpPr>
        <p:pic>
          <p:nvPicPr>
            <p:cNvPr id="8194" name="그림 3">
              <a:extLst>
                <a:ext uri="{FF2B5EF4-FFF2-40B4-BE49-F238E27FC236}">
                  <a16:creationId xmlns:a16="http://schemas.microsoft.com/office/drawing/2014/main" id="{7264EC83-1156-4281-9452-D10D8C91B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06" y="381001"/>
              <a:ext cx="8452583" cy="609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화살표: 왼쪽 6">
              <a:extLst>
                <a:ext uri="{FF2B5EF4-FFF2-40B4-BE49-F238E27FC236}">
                  <a16:creationId xmlns:a16="http://schemas.microsoft.com/office/drawing/2014/main" id="{88FDAE23-4766-41EC-BD1E-3D4D53078BB5}"/>
                </a:ext>
              </a:extLst>
            </p:cNvPr>
            <p:cNvSpPr/>
            <p:nvPr/>
          </p:nvSpPr>
          <p:spPr>
            <a:xfrm>
              <a:off x="10073442" y="5342244"/>
              <a:ext cx="989013" cy="7239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필수선택</a:t>
              </a: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914D87F-DBD4-408D-B88D-65BF22B6A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2687" y="3295260"/>
              <a:ext cx="1561814" cy="436389"/>
            </a:xfrm>
            <a:prstGeom prst="rect">
              <a:avLst/>
            </a:prstGeom>
          </p:spPr>
        </p:pic>
        <p:sp>
          <p:nvSpPr>
            <p:cNvPr id="6" name="화살표: 왼쪽 5">
              <a:extLst>
                <a:ext uri="{FF2B5EF4-FFF2-40B4-BE49-F238E27FC236}">
                  <a16:creationId xmlns:a16="http://schemas.microsoft.com/office/drawing/2014/main" id="{F4F07211-63EE-428D-A23C-2F5D3592FCE0}"/>
                </a:ext>
              </a:extLst>
            </p:cNvPr>
            <p:cNvSpPr/>
            <p:nvPr/>
          </p:nvSpPr>
          <p:spPr>
            <a:xfrm>
              <a:off x="9821720" y="3114993"/>
              <a:ext cx="1100138" cy="7969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단계선택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4">
            <a:extLst>
              <a:ext uri="{FF2B5EF4-FFF2-40B4-BE49-F238E27FC236}">
                <a16:creationId xmlns:a16="http://schemas.microsoft.com/office/drawing/2014/main" id="{A218DF0D-F0C5-447D-8017-139772CE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89" y="407988"/>
            <a:ext cx="8422641" cy="60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제목 1">
            <a:extLst>
              <a:ext uri="{FF2B5EF4-FFF2-40B4-BE49-F238E27FC236}">
                <a16:creationId xmlns:a16="http://schemas.microsoft.com/office/drawing/2014/main" id="{7D5A004C-4060-48BC-8E0A-FB8475528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711" y="479425"/>
            <a:ext cx="2652679" cy="134306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7. </a:t>
            </a:r>
            <a:r>
              <a:rPr lang="ko-KR" altLang="en-US" sz="3600" dirty="0"/>
              <a:t>질문작성 </a:t>
            </a:r>
            <a:r>
              <a:rPr lang="en-US" altLang="ko-KR" sz="2800" dirty="0"/>
              <a:t>–</a:t>
            </a:r>
            <a:r>
              <a:rPr lang="ko-KR" altLang="en-US" sz="2800" dirty="0"/>
              <a:t>개방형</a:t>
            </a:r>
            <a:r>
              <a:rPr lang="en-US" altLang="ko-KR" sz="2800" dirty="0"/>
              <a:t>(</a:t>
            </a:r>
            <a:r>
              <a:rPr lang="ko-KR" altLang="en-US" sz="2800" dirty="0"/>
              <a:t>단답형</a:t>
            </a:r>
            <a:r>
              <a:rPr lang="en-US" altLang="ko-KR" sz="28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10073969" y="4193509"/>
            <a:ext cx="1100138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단답형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10180511" y="5304407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D7A8C687-4197-4CC1-AF39-682796D6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14" y="474664"/>
            <a:ext cx="74120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제목 1">
            <a:extLst>
              <a:ext uri="{FF2B5EF4-FFF2-40B4-BE49-F238E27FC236}">
                <a16:creationId xmlns:a16="http://schemas.microsoft.com/office/drawing/2014/main" id="{D9AB334B-E596-424F-BE5A-D13FDBED0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426" y="371990"/>
            <a:ext cx="2671598" cy="115467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8. </a:t>
            </a:r>
            <a:r>
              <a:rPr lang="ko-KR" altLang="en-US" sz="3600" dirty="0"/>
              <a:t>중간 제목</a:t>
            </a:r>
            <a:r>
              <a:rPr lang="en-US" altLang="ko-KR" sz="3600" dirty="0"/>
              <a:t>(</a:t>
            </a:r>
            <a:r>
              <a:rPr lang="ko-KR" altLang="en-US" sz="3600" dirty="0"/>
              <a:t>설명</a:t>
            </a:r>
            <a:r>
              <a:rPr lang="en-US" altLang="ko-KR" sz="3600" dirty="0"/>
              <a:t>)</a:t>
            </a:r>
            <a:r>
              <a:rPr lang="ko-KR" altLang="en-US" sz="3600" dirty="0"/>
              <a:t>작성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9580639" y="4393774"/>
            <a:ext cx="1100138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제목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691765" y="5864750"/>
            <a:ext cx="989012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복사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62CAC7D-A0C8-4A74-AFD4-7B608587B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17" y="5769679"/>
            <a:ext cx="5404419" cy="645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158</Words>
  <Application>Microsoft Office PowerPoint</Application>
  <PresentationFormat>와이드스크린</PresentationFormat>
  <Paragraphs>53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테마</vt:lpstr>
      <vt:lpstr>구글 설문지 만들기</vt:lpstr>
      <vt:lpstr>1. 구글 드라이브 사용  -로그인필요</vt:lpstr>
      <vt:lpstr>2. 내 드라이브-  구글설문지 선택</vt:lpstr>
      <vt:lpstr>3. 설문지 작성</vt:lpstr>
      <vt:lpstr>4. 제목 작성 및 질문작성 -단일응답</vt:lpstr>
      <vt:lpstr>5. 질문작성 –다중응답(체크박스)</vt:lpstr>
      <vt:lpstr>6. 질문작성 –선형배율</vt:lpstr>
      <vt:lpstr>7. 질문작성 –개방형(단답형)</vt:lpstr>
      <vt:lpstr>8. 중간 제목(설명)작성</vt:lpstr>
      <vt:lpstr>9. 작성완료 -자동저장</vt:lpstr>
      <vt:lpstr>10. 고급: 섹션나누기</vt:lpstr>
      <vt:lpstr>PowerPoint 프레젠테이션</vt:lpstr>
      <vt:lpstr>11. 설문주소저장</vt:lpstr>
      <vt:lpstr>12. 설문전송 –메일, 메신저 등</vt:lpstr>
      <vt:lpstr>13. 설문응답 (응답자 관점)</vt:lpstr>
      <vt:lpstr>14. 설문응답제출 (응답자 관점)</vt:lpstr>
      <vt:lpstr>15. 설문응답확인</vt:lpstr>
      <vt:lpstr>16. 설문응답결과확인</vt:lpstr>
      <vt:lpstr>17. 설문응답결과요약</vt:lpstr>
      <vt:lpstr>18. 설문응답결과 다운</vt:lpstr>
      <vt:lpstr>19. 설문응답결과 확인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구글 설문지 만들기</dc:title>
  <dc:creator>admin</dc:creator>
  <cp:lastModifiedBy>Admin</cp:lastModifiedBy>
  <cp:revision>19</cp:revision>
  <dcterms:created xsi:type="dcterms:W3CDTF">2018-04-15T07:46:01Z</dcterms:created>
  <dcterms:modified xsi:type="dcterms:W3CDTF">2023-10-19T04:30:42Z</dcterms:modified>
</cp:coreProperties>
</file>